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127"/>
    <p:restoredTop sz="94694"/>
  </p:normalViewPr>
  <p:slideViewPr>
    <p:cSldViewPr snapToGrid="0" snapToObjects="1">
      <p:cViewPr varScale="1">
        <p:scale>
          <a:sx n="196" d="100"/>
          <a:sy n="196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1EB511-B1C0-2547-BB28-B8A4317B7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6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9D44F-9743-E143-925D-064E32018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4DBE51-9E1D-E140-8E96-45F4B2BA6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FDFC8-6000-3140-89C1-DB06DD166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5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E555B9-A406-A149-9FB0-9477A855A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C795E1-9038-8F43-831B-0F34E6E3B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040" y="2336800"/>
            <a:ext cx="8757920" cy="1691958"/>
          </a:xfrm>
        </p:spPr>
        <p:txBody>
          <a:bodyPr anchor="b">
            <a:normAutofit/>
          </a:bodyPr>
          <a:lstStyle>
            <a:lvl1pPr algn="ctr">
              <a:defRPr sz="4000"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2AC59-3517-BD43-8501-62906F03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040" y="4198938"/>
            <a:ext cx="8757920" cy="1541462"/>
          </a:xfrm>
        </p:spPr>
        <p:txBody>
          <a:bodyPr/>
          <a:lstStyle>
            <a:lvl1pPr marL="0" indent="0" algn="ctr">
              <a:buNone/>
              <a:defRPr sz="240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42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B723F3-0942-24A9-8273-2885AA6F6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E3A8-999A-3847-9647-49866BF1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871310"/>
            <a:ext cx="8210550" cy="1325563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3B4B5-0C73-2940-A7A1-17428BE3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725" y="2331810"/>
            <a:ext cx="8210550" cy="4117975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027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D720D8-EF35-18E1-9AC9-F5AE9CEDF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69C79-5D23-A143-AFF8-4F9E7477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552" y="365125"/>
            <a:ext cx="7498896" cy="1325563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5BDC2-C05B-F540-BBAD-E4E746535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6552" y="1825625"/>
            <a:ext cx="3673248" cy="4351338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8EE48-2F18-CB4B-9E8F-EFC9605D2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673248" cy="4351338"/>
          </a:xfr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923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00FDE2-5C51-E2AF-4A66-9C2BAA80E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910E74-7BA0-D3F2-DD93-385996002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4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C05444-4E8E-C14E-898A-E86693B97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8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46DAE-C12E-D042-8D70-DDED48F6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D03B8-B440-E74D-840A-E27F31E82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4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49" r:id="rId4"/>
    <p:sldLayoutId id="2147483650" r:id="rId5"/>
    <p:sldLayoutId id="2147483652" r:id="rId6"/>
    <p:sldLayoutId id="2147483654" r:id="rId7"/>
    <p:sldLayoutId id="2147483662" r:id="rId8"/>
    <p:sldLayoutId id="2147483663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2D4D-76AB-714A-BA03-1DBFA6397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68425-11BB-BE47-9A93-8C3D84DBB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031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Majcen</dc:creator>
  <cp:lastModifiedBy>Ivan Majcen</cp:lastModifiedBy>
  <cp:revision>5</cp:revision>
  <dcterms:created xsi:type="dcterms:W3CDTF">2021-11-16T11:59:25Z</dcterms:created>
  <dcterms:modified xsi:type="dcterms:W3CDTF">2024-12-11T12:41:23Z</dcterms:modified>
</cp:coreProperties>
</file>