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1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EB511-B1C0-2547-BB28-B8A4317B7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9D44F-9743-E143-925D-064E32018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DB4AD135-5D11-3E4B-9FC6-A34883C51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"/>
            <a:ext cx="12192000" cy="68579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3FB305-1130-8E07-3C3D-1F6F5164F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40" y="3454400"/>
            <a:ext cx="8757920" cy="1691958"/>
          </a:xfrm>
        </p:spPr>
        <p:txBody>
          <a:bodyPr anchor="b">
            <a:normAutofit/>
          </a:bodyPr>
          <a:lstStyle>
            <a:lvl1pPr algn="ctr">
              <a:defRPr sz="4000"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EE630AB-BD23-FAAC-E7C2-65FC96FBB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040" y="5316538"/>
            <a:ext cx="8757920" cy="1541462"/>
          </a:xfrm>
        </p:spPr>
        <p:txBody>
          <a:bodyPr/>
          <a:lstStyle>
            <a:lvl1pPr marL="0" indent="0" algn="ctr">
              <a:buNone/>
              <a:defRPr sz="240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51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B5F8F47-DDCF-EFD6-C55F-9D8D34B3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" y="0"/>
            <a:ext cx="1219182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C72D7F-264B-79DA-06D9-28E641224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40" y="2213583"/>
            <a:ext cx="8757920" cy="1691958"/>
          </a:xfrm>
        </p:spPr>
        <p:txBody>
          <a:bodyPr anchor="b">
            <a:normAutofit/>
          </a:bodyPr>
          <a:lstStyle>
            <a:lvl1pPr algn="ctr">
              <a:defRPr sz="4000"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7A871C-A87C-C927-DC22-32496AFD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040" y="4075721"/>
            <a:ext cx="8757920" cy="1541462"/>
          </a:xfrm>
        </p:spPr>
        <p:txBody>
          <a:bodyPr/>
          <a:lstStyle>
            <a:lvl1pPr marL="0" indent="0" algn="ctr">
              <a:buNone/>
              <a:defRPr sz="240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633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50CF6BA-9D82-B73B-7FA6-CAE62BB76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" y="0"/>
            <a:ext cx="1219182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3A14D7-F23D-6516-3FF3-3B0A7BB8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871310"/>
            <a:ext cx="6485309" cy="1325563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590D0-8CD6-DE6A-EBD2-3DFC1EDE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25" y="2331810"/>
            <a:ext cx="8210550" cy="411797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788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BFA3C-F6D0-18D3-2735-AA801F209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DBE51-9E1D-E140-8E96-45F4B2BA6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FDFC8-6000-3140-89C1-DB06DD16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E555B9-A406-A149-9FB0-9477A85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795E1-9038-8F43-831B-0F34E6E3B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40" y="2336800"/>
            <a:ext cx="8757920" cy="1691958"/>
          </a:xfrm>
        </p:spPr>
        <p:txBody>
          <a:bodyPr anchor="b">
            <a:normAutofit/>
          </a:bodyPr>
          <a:lstStyle>
            <a:lvl1pPr algn="ctr">
              <a:defRPr sz="4000"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2AC59-3517-BD43-8501-62906F03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040" y="4198938"/>
            <a:ext cx="8757920" cy="1541462"/>
          </a:xfrm>
        </p:spPr>
        <p:txBody>
          <a:bodyPr/>
          <a:lstStyle>
            <a:lvl1pPr marL="0" indent="0" algn="ctr">
              <a:buNone/>
              <a:defRPr sz="240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42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723F3-0942-24A9-8273-2885AA6F6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E3A8-999A-3847-9647-49866BF1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871310"/>
            <a:ext cx="8210550" cy="1325563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B4B5-0C73-2940-A7A1-17428BE3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25" y="2331810"/>
            <a:ext cx="8210550" cy="411797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027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D720D8-EF35-18E1-9AC9-F5AE9CED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58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69C79-5D23-A143-AFF8-4F9E747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52" y="365125"/>
            <a:ext cx="7498896" cy="1325563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BDC2-C05B-F540-BBAD-E4E746535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6552" y="1825625"/>
            <a:ext cx="3673248" cy="4351338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8EE48-2F18-CB4B-9E8F-EFC9605D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673248" cy="4351338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23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469E0-4D7C-69C8-16CC-616D5D27F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58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10E74-7BA0-D3F2-DD93-385996002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C05444-4E8E-C14E-898A-E86693B97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8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46DAE-C12E-D042-8D70-DDED48F6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D03B8-B440-E74D-840A-E27F31E8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4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49" r:id="rId4"/>
    <p:sldLayoutId id="2147483650" r:id="rId5"/>
    <p:sldLayoutId id="2147483652" r:id="rId6"/>
    <p:sldLayoutId id="2147483654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633E-043F-9B20-5B1C-350A614A7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B9010-CB2F-9E0F-A2F8-5C2F3ABF1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36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F964-B1BF-221C-9DB0-640CE0EC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0316-9618-1BF1-4B8E-10163CCE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43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Montserrat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Majcen</dc:creator>
  <cp:lastModifiedBy>Mirta Zlatar, SVE5</cp:lastModifiedBy>
  <cp:revision>11</cp:revision>
  <dcterms:created xsi:type="dcterms:W3CDTF">2021-11-16T11:59:25Z</dcterms:created>
  <dcterms:modified xsi:type="dcterms:W3CDTF">2025-07-10T11:07:27Z</dcterms:modified>
</cp:coreProperties>
</file>