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sldIdLst>
    <p:sldId id="261" r:id="rId2"/>
    <p:sldId id="262" r:id="rId3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093179-83E7-4593-A56C-117074CC2044}" v="4" dt="2025-09-03T09:22:49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16"/>
    <p:restoredTop sz="94694"/>
  </p:normalViewPr>
  <p:slideViewPr>
    <p:cSldViewPr snapToGrid="0" snapToObjects="1">
      <p:cViewPr varScale="1">
        <p:scale>
          <a:sx n="43" d="100"/>
          <a:sy n="43" d="100"/>
        </p:scale>
        <p:origin x="3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ta Zlatar, SVE5" userId="81308cf5-9b06-41aa-8fc3-f4b0a83d9c55" providerId="ADAL" clId="{9B093179-83E7-4593-A56C-117074CC2044}"/>
    <pc:docChg chg="custSel addSld delSld modMainMaster">
      <pc:chgData name="Mirta Zlatar, SVE5" userId="81308cf5-9b06-41aa-8fc3-f4b0a83d9c55" providerId="ADAL" clId="{9B093179-83E7-4593-A56C-117074CC2044}" dt="2025-09-03T09:30:48.090" v="24" actId="2696"/>
      <pc:docMkLst>
        <pc:docMk/>
      </pc:docMkLst>
      <pc:sldChg chg="del">
        <pc:chgData name="Mirta Zlatar, SVE5" userId="81308cf5-9b06-41aa-8fc3-f4b0a83d9c55" providerId="ADAL" clId="{9B093179-83E7-4593-A56C-117074CC2044}" dt="2025-09-03T09:30:12.103" v="17" actId="2696"/>
        <pc:sldMkLst>
          <pc:docMk/>
          <pc:sldMk cId="1020438604" sldId="259"/>
        </pc:sldMkLst>
      </pc:sldChg>
      <pc:sldChg chg="new del">
        <pc:chgData name="Mirta Zlatar, SVE5" userId="81308cf5-9b06-41aa-8fc3-f4b0a83d9c55" providerId="ADAL" clId="{9B093179-83E7-4593-A56C-117074CC2044}" dt="2025-09-03T09:30:48.090" v="24" actId="2696"/>
        <pc:sldMkLst>
          <pc:docMk/>
          <pc:sldMk cId="112485459" sldId="263"/>
        </pc:sldMkLst>
      </pc:sldChg>
      <pc:sldChg chg="new del">
        <pc:chgData name="Mirta Zlatar, SVE5" userId="81308cf5-9b06-41aa-8fc3-f4b0a83d9c55" providerId="ADAL" clId="{9B093179-83E7-4593-A56C-117074CC2044}" dt="2025-09-03T09:30:26.207" v="22" actId="2696"/>
        <pc:sldMkLst>
          <pc:docMk/>
          <pc:sldMk cId="854696119" sldId="263"/>
        </pc:sldMkLst>
      </pc:sldChg>
      <pc:sldChg chg="new del">
        <pc:chgData name="Mirta Zlatar, SVE5" userId="81308cf5-9b06-41aa-8fc3-f4b0a83d9c55" providerId="ADAL" clId="{9B093179-83E7-4593-A56C-117074CC2044}" dt="2025-09-03T09:30:14.263" v="18" actId="2696"/>
        <pc:sldMkLst>
          <pc:docMk/>
          <pc:sldMk cId="2222127306" sldId="263"/>
        </pc:sldMkLst>
      </pc:sldChg>
      <pc:sldChg chg="new del">
        <pc:chgData name="Mirta Zlatar, SVE5" userId="81308cf5-9b06-41aa-8fc3-f4b0a83d9c55" providerId="ADAL" clId="{9B093179-83E7-4593-A56C-117074CC2044}" dt="2025-09-03T09:30:21.072" v="20" actId="2696"/>
        <pc:sldMkLst>
          <pc:docMk/>
          <pc:sldMk cId="2920152882" sldId="263"/>
        </pc:sldMkLst>
      </pc:sldChg>
      <pc:sldMasterChg chg="delSldLayout modSldLayout">
        <pc:chgData name="Mirta Zlatar, SVE5" userId="81308cf5-9b06-41aa-8fc3-f4b0a83d9c55" providerId="ADAL" clId="{9B093179-83E7-4593-A56C-117074CC2044}" dt="2025-09-03T09:30:14.263" v="18" actId="2696"/>
        <pc:sldMasterMkLst>
          <pc:docMk/>
          <pc:sldMasterMk cId="3483396652" sldId="2147483669"/>
        </pc:sldMasterMkLst>
        <pc:sldLayoutChg chg="addSp delSp modSp mod">
          <pc:chgData name="Mirta Zlatar, SVE5" userId="81308cf5-9b06-41aa-8fc3-f4b0a83d9c55" providerId="ADAL" clId="{9B093179-83E7-4593-A56C-117074CC2044}" dt="2025-09-03T09:14:26.858" v="3" actId="167"/>
          <pc:sldLayoutMkLst>
            <pc:docMk/>
            <pc:sldMasterMk cId="3483396652" sldId="2147483669"/>
            <pc:sldLayoutMk cId="3003879326" sldId="2147483670"/>
          </pc:sldLayoutMkLst>
          <pc:picChg chg="add mod ord">
            <ac:chgData name="Mirta Zlatar, SVE5" userId="81308cf5-9b06-41aa-8fc3-f4b0a83d9c55" providerId="ADAL" clId="{9B093179-83E7-4593-A56C-117074CC2044}" dt="2025-09-03T09:14:26.858" v="3" actId="167"/>
            <ac:picMkLst>
              <pc:docMk/>
              <pc:sldMasterMk cId="3483396652" sldId="2147483669"/>
              <pc:sldLayoutMk cId="3003879326" sldId="2147483670"/>
              <ac:picMk id="5" creationId="{D9C219D9-C443-3C91-2770-416142DF83FA}"/>
            </ac:picMkLst>
          </pc:picChg>
          <pc:picChg chg="del mod">
            <ac:chgData name="Mirta Zlatar, SVE5" userId="81308cf5-9b06-41aa-8fc3-f4b0a83d9c55" providerId="ADAL" clId="{9B093179-83E7-4593-A56C-117074CC2044}" dt="2025-09-03T09:14:13.497" v="1" actId="478"/>
            <ac:picMkLst>
              <pc:docMk/>
              <pc:sldMasterMk cId="3483396652" sldId="2147483669"/>
              <pc:sldLayoutMk cId="3003879326" sldId="2147483670"/>
              <ac:picMk id="11" creationId="{D3C664DD-CAEC-123B-D4CA-9D102FC886A4}"/>
            </ac:picMkLst>
          </pc:picChg>
        </pc:sldLayoutChg>
        <pc:sldLayoutChg chg="addSp delSp modSp mod">
          <pc:chgData name="Mirta Zlatar, SVE5" userId="81308cf5-9b06-41aa-8fc3-f4b0a83d9c55" providerId="ADAL" clId="{9B093179-83E7-4593-A56C-117074CC2044}" dt="2025-09-03T09:18:52.649" v="7" actId="167"/>
          <pc:sldLayoutMkLst>
            <pc:docMk/>
            <pc:sldMasterMk cId="3483396652" sldId="2147483669"/>
            <pc:sldLayoutMk cId="3230436433" sldId="2147483671"/>
          </pc:sldLayoutMkLst>
          <pc:picChg chg="add mod ord">
            <ac:chgData name="Mirta Zlatar, SVE5" userId="81308cf5-9b06-41aa-8fc3-f4b0a83d9c55" providerId="ADAL" clId="{9B093179-83E7-4593-A56C-117074CC2044}" dt="2025-09-03T09:18:52.649" v="7" actId="167"/>
            <ac:picMkLst>
              <pc:docMk/>
              <pc:sldMasterMk cId="3483396652" sldId="2147483669"/>
              <pc:sldLayoutMk cId="3230436433" sldId="2147483671"/>
              <ac:picMk id="5" creationId="{3A0D41BA-05F4-BAF0-3001-B79C95A3D10E}"/>
            </ac:picMkLst>
          </pc:picChg>
          <pc:picChg chg="del mod">
            <ac:chgData name="Mirta Zlatar, SVE5" userId="81308cf5-9b06-41aa-8fc3-f4b0a83d9c55" providerId="ADAL" clId="{9B093179-83E7-4593-A56C-117074CC2044}" dt="2025-09-03T09:18:39.878" v="5" actId="478"/>
            <ac:picMkLst>
              <pc:docMk/>
              <pc:sldMasterMk cId="3483396652" sldId="2147483669"/>
              <pc:sldLayoutMk cId="3230436433" sldId="2147483671"/>
              <ac:picMk id="9" creationId="{DF130070-B555-1ED9-469C-96020ACE9BE7}"/>
            </ac:picMkLst>
          </pc:picChg>
        </pc:sldLayoutChg>
        <pc:sldLayoutChg chg="addSp delSp modSp mod">
          <pc:chgData name="Mirta Zlatar, SVE5" userId="81308cf5-9b06-41aa-8fc3-f4b0a83d9c55" providerId="ADAL" clId="{9B093179-83E7-4593-A56C-117074CC2044}" dt="2025-09-03T09:19:08.257" v="10" actId="167"/>
          <pc:sldLayoutMkLst>
            <pc:docMk/>
            <pc:sldMasterMk cId="3483396652" sldId="2147483669"/>
            <pc:sldLayoutMk cId="1966718811" sldId="2147483674"/>
          </pc:sldLayoutMkLst>
          <pc:picChg chg="add mod ord">
            <ac:chgData name="Mirta Zlatar, SVE5" userId="81308cf5-9b06-41aa-8fc3-f4b0a83d9c55" providerId="ADAL" clId="{9B093179-83E7-4593-A56C-117074CC2044}" dt="2025-09-03T09:19:08.257" v="10" actId="167"/>
            <ac:picMkLst>
              <pc:docMk/>
              <pc:sldMasterMk cId="3483396652" sldId="2147483669"/>
              <pc:sldLayoutMk cId="1966718811" sldId="2147483674"/>
              <ac:picMk id="8" creationId="{E273A41D-A61F-CDDA-128D-0DB027373395}"/>
            </ac:picMkLst>
          </pc:picChg>
          <pc:picChg chg="del">
            <ac:chgData name="Mirta Zlatar, SVE5" userId="81308cf5-9b06-41aa-8fc3-f4b0a83d9c55" providerId="ADAL" clId="{9B093179-83E7-4593-A56C-117074CC2044}" dt="2025-09-03T09:19:02.166" v="8" actId="478"/>
            <ac:picMkLst>
              <pc:docMk/>
              <pc:sldMasterMk cId="3483396652" sldId="2147483669"/>
              <pc:sldLayoutMk cId="1966718811" sldId="2147483674"/>
              <ac:picMk id="11" creationId="{9168459C-0D1F-4550-F151-157F10A49D5D}"/>
            </ac:picMkLst>
          </pc:picChg>
        </pc:sldLayoutChg>
        <pc:sldLayoutChg chg="addSp delSp modSp del mod">
          <pc:chgData name="Mirta Zlatar, SVE5" userId="81308cf5-9b06-41aa-8fc3-f4b0a83d9c55" providerId="ADAL" clId="{9B093179-83E7-4593-A56C-117074CC2044}" dt="2025-09-03T09:30:14.263" v="18" actId="2696"/>
          <pc:sldLayoutMkLst>
            <pc:docMk/>
            <pc:sldMasterMk cId="3483396652" sldId="2147483669"/>
            <pc:sldLayoutMk cId="315409658" sldId="2147483682"/>
          </pc:sldLayoutMkLst>
          <pc:picChg chg="del">
            <ac:chgData name="Mirta Zlatar, SVE5" userId="81308cf5-9b06-41aa-8fc3-f4b0a83d9c55" providerId="ADAL" clId="{9B093179-83E7-4593-A56C-117074CC2044}" dt="2025-09-03T09:19:21.562" v="11" actId="478"/>
            <ac:picMkLst>
              <pc:docMk/>
              <pc:sldMasterMk cId="3483396652" sldId="2147483669"/>
              <pc:sldLayoutMk cId="315409658" sldId="2147483682"/>
              <ac:picMk id="3" creationId="{229210F6-D269-9149-716D-53755BBD3E28}"/>
            </ac:picMkLst>
          </pc:picChg>
          <pc:picChg chg="add mod ord">
            <ac:chgData name="Mirta Zlatar, SVE5" userId="81308cf5-9b06-41aa-8fc3-f4b0a83d9c55" providerId="ADAL" clId="{9B093179-83E7-4593-A56C-117074CC2044}" dt="2025-09-03T09:22:55.623" v="15" actId="167"/>
            <ac:picMkLst>
              <pc:docMk/>
              <pc:sldMasterMk cId="3483396652" sldId="2147483669"/>
              <pc:sldLayoutMk cId="315409658" sldId="2147483682"/>
              <ac:picMk id="4" creationId="{1BD0088F-A65E-765C-B1A0-F16AC528DB9C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C219D9-C443-3C91-2770-416142DF83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2"/>
            <a:ext cx="6858000" cy="12191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87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0D41BA-05F4-BAF0-3001-B79C95A3D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"/>
            <a:ext cx="6858000" cy="12191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8" y="2209800"/>
            <a:ext cx="5915025" cy="79587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436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73A41D-A61F-CDDA-128D-0DB0273733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1"/>
            <a:ext cx="6858000" cy="121916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1885950"/>
            <a:ext cx="5915025" cy="16912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35602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50249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35602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50249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718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96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4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8731-B979-ED0E-E234-21EDF7D64D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D4CB7-03C8-695C-5621-C180DF2C5C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297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C7CC1-1154-943D-1BAB-823248B4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DBD10-CEBF-5A2E-11F3-7347A3BDD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7416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76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Montserrat</vt:lpstr>
      <vt:lpstr>Office 2013 - 2022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Ivan Majcen</dc:creator>
  <cp:lastModifiedBy>Mirta Zlatar, SVE5</cp:lastModifiedBy>
  <cp:revision>16</cp:revision>
  <dcterms:created xsi:type="dcterms:W3CDTF">2021-11-16T11:59:25Z</dcterms:created>
  <dcterms:modified xsi:type="dcterms:W3CDTF">2025-09-03T09:30:50Z</dcterms:modified>
</cp:coreProperties>
</file>